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0439400" cy="7559675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 userDrawn="1">
          <p15:clr>
            <a:srgbClr val="A4A3A4"/>
          </p15:clr>
        </p15:guide>
        <p15:guide id="2" pos="3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98" autoAdjust="0"/>
    <p:restoredTop sz="94660" autoAdjust="0"/>
  </p:normalViewPr>
  <p:slideViewPr>
    <p:cSldViewPr snapToGrid="0" showGuides="1">
      <p:cViewPr varScale="1">
        <p:scale>
          <a:sx n="84" d="100"/>
          <a:sy n="84" d="100"/>
        </p:scale>
        <p:origin x="-1182" y="-72"/>
      </p:cViewPr>
      <p:guideLst>
        <p:guide orient="horz" pos="2381"/>
        <p:guide pos="3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84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5FD2A-7CFB-42FC-83F7-9E7B6BD6F9F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5FFD0-A87A-4B8D-A884-89C6FACC1B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339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5FFD0-A87A-4B8D-A884-89C6FACC1B8E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955" y="1237197"/>
            <a:ext cx="8873490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25" y="3970580"/>
            <a:ext cx="782955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36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78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696" y="402483"/>
            <a:ext cx="2250996" cy="6406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710" y="402483"/>
            <a:ext cx="6622494" cy="6406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594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43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272" y="1884671"/>
            <a:ext cx="9003983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272" y="5059035"/>
            <a:ext cx="9003983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41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709" y="2012414"/>
            <a:ext cx="4436745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4946" y="2012414"/>
            <a:ext cx="4436745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960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8" y="402484"/>
            <a:ext cx="9003983" cy="14611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070" y="1853171"/>
            <a:ext cx="4416355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0" y="2761381"/>
            <a:ext cx="4416355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4947" y="1853171"/>
            <a:ext cx="4438105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4947" y="2761381"/>
            <a:ext cx="4438105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13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72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23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503978"/>
            <a:ext cx="336697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105" y="1088455"/>
            <a:ext cx="528494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2267902"/>
            <a:ext cx="336697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77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503978"/>
            <a:ext cx="336697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8105" y="1088455"/>
            <a:ext cx="5284946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2267902"/>
            <a:ext cx="336697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57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709" y="402484"/>
            <a:ext cx="9003983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709" y="2012414"/>
            <a:ext cx="9003983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7709" y="7006700"/>
            <a:ext cx="234886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768C4-0E74-44A3-B26B-BEB6A2F57CD3}" type="datetimeFigureOut">
              <a:rPr lang="ru-RU" smtClean="0"/>
              <a:pPr/>
              <a:t>04.06.2021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8051" y="7006700"/>
            <a:ext cx="352329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826" y="7006700"/>
            <a:ext cx="234886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D09E-6303-4269-B374-63E3206713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819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13.jpeg"/><Relationship Id="rId10" Type="http://schemas.openxmlformats.org/officeDocument/2006/relationships/image" Target="../media/image3.jpe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13.jpeg"/><Relationship Id="rId10" Type="http://schemas.openxmlformats.org/officeDocument/2006/relationships/image" Target="../media/image3.jpe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openxmlformats.org/officeDocument/2006/relationships/image" Target="../media/image16.png"/><Relationship Id="rId5" Type="http://schemas.openxmlformats.org/officeDocument/2006/relationships/image" Target="../media/image13.jpeg"/><Relationship Id="rId10" Type="http://schemas.openxmlformats.org/officeDocument/2006/relationships/image" Target="../media/image3.jpe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9.jpeg"/><Relationship Id="rId3" Type="http://schemas.openxmlformats.org/officeDocument/2006/relationships/image" Target="../media/image10.png"/><Relationship Id="rId7" Type="http://schemas.openxmlformats.org/officeDocument/2006/relationships/image" Target="../media/image4.gif"/><Relationship Id="rId12" Type="http://schemas.openxmlformats.org/officeDocument/2006/relationships/image" Target="../media/image1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11" Type="http://schemas.openxmlformats.org/officeDocument/2006/relationships/image" Target="../media/image3.jpeg"/><Relationship Id="rId5" Type="http://schemas.openxmlformats.org/officeDocument/2006/relationships/image" Target="../media/image12.png"/><Relationship Id="rId10" Type="http://schemas.openxmlformats.org/officeDocument/2006/relationships/image" Target="../media/image15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14400" y="245327"/>
            <a:ext cx="8631044" cy="49622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1680905" y="5592171"/>
            <a:ext cx="1463739" cy="111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4452785" y="5603405"/>
            <a:ext cx="1533829" cy="5576"/>
          </a:xfrm>
          <a:prstGeom prst="line">
            <a:avLst/>
          </a:prstGeom>
          <a:ln w="412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67476" y="6657509"/>
            <a:ext cx="10091853" cy="50180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76544" y="6762298"/>
            <a:ext cx="9893729" cy="50180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602842" y="5820937"/>
            <a:ext cx="1463740" cy="984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44932" y="5893905"/>
            <a:ext cx="2492299" cy="9234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219700" y="5535767"/>
            <a:ext cx="733459" cy="5181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859163" y="3346388"/>
            <a:ext cx="1417794" cy="7363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1379822" y="1120293"/>
            <a:ext cx="6738266" cy="2922969"/>
            <a:chOff x="1379822" y="1120293"/>
            <a:chExt cx="6738266" cy="292296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066582" y="2248546"/>
              <a:ext cx="4304371" cy="10360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74687" y="1120293"/>
              <a:ext cx="2888165" cy="775277"/>
            </a:xfrm>
            <a:prstGeom prst="rect">
              <a:avLst/>
            </a:prstGeom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2370" y="1872333"/>
              <a:ext cx="1092797" cy="379994"/>
            </a:xfrm>
            <a:prstGeom prst="rect">
              <a:avLst/>
            </a:prstGeom>
            <a:noFill/>
          </p:spPr>
        </p:pic>
        <p:sp>
          <p:nvSpPr>
            <p:cNvPr id="7" name="Прямоугольник 6"/>
            <p:cNvSpPr/>
            <p:nvPr/>
          </p:nvSpPr>
          <p:spPr>
            <a:xfrm>
              <a:off x="1602842" y="2248546"/>
              <a:ext cx="1463740" cy="17947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Багетная рамка 7"/>
            <p:cNvSpPr/>
            <p:nvPr/>
          </p:nvSpPr>
          <p:spPr>
            <a:xfrm>
              <a:off x="1379822" y="2500857"/>
              <a:ext cx="223020" cy="989061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673301" y="3299498"/>
              <a:ext cx="1092797" cy="3808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7370953" y="2248546"/>
              <a:ext cx="747135" cy="12413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5859163" y="4397357"/>
            <a:ext cx="2471738" cy="7363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161511" y="3346388"/>
            <a:ext cx="1417794" cy="7363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161511" y="4397357"/>
            <a:ext cx="1417794" cy="7363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972009" y="4535385"/>
            <a:ext cx="630834" cy="5846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073064" y="5896384"/>
            <a:ext cx="671868" cy="8659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6237230" y="5893905"/>
            <a:ext cx="4033043" cy="8683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927733" y="5880125"/>
            <a:ext cx="671868" cy="8659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687" y="5916005"/>
            <a:ext cx="254317" cy="254317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45" y="5932532"/>
            <a:ext cx="254317" cy="254317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5314758" y="6351828"/>
            <a:ext cx="1343712" cy="472065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825" y="5940261"/>
            <a:ext cx="315146" cy="315146"/>
          </a:xfrm>
          <a:prstGeom prst="rect">
            <a:avLst/>
          </a:prstGeom>
        </p:spPr>
      </p:pic>
      <p:cxnSp>
        <p:nvCxnSpPr>
          <p:cNvPr id="40" name="Прямая со стрелкой 39"/>
          <p:cNvCxnSpPr/>
          <p:nvPr/>
        </p:nvCxnSpPr>
        <p:spPr>
          <a:xfrm flipV="1">
            <a:off x="1226634" y="2500858"/>
            <a:ext cx="0" cy="1581924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H="1">
            <a:off x="1226634" y="4194336"/>
            <a:ext cx="1025912" cy="20826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 flipV="1">
            <a:off x="2352907" y="4326716"/>
            <a:ext cx="11153" cy="756840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 rot="10800000">
            <a:off x="1070515" y="1431015"/>
            <a:ext cx="992461" cy="691376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 стрелкой 50"/>
          <p:cNvCxnSpPr/>
          <p:nvPr/>
        </p:nvCxnSpPr>
        <p:spPr>
          <a:xfrm>
            <a:off x="1070511" y="2248546"/>
            <a:ext cx="3" cy="1966616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1231671" y="2110373"/>
            <a:ext cx="424285" cy="867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Группа 89"/>
          <p:cNvGrpSpPr/>
          <p:nvPr/>
        </p:nvGrpSpPr>
        <p:grpSpPr>
          <a:xfrm>
            <a:off x="2198261" y="5535767"/>
            <a:ext cx="166051" cy="755871"/>
            <a:chOff x="2198261" y="5535767"/>
            <a:chExt cx="166051" cy="755871"/>
          </a:xfrm>
        </p:grpSpPr>
        <p:cxnSp>
          <p:nvCxnSpPr>
            <p:cNvPr id="56" name="Прямая со стрелкой 55"/>
            <p:cNvCxnSpPr/>
            <p:nvPr/>
          </p:nvCxnSpPr>
          <p:spPr>
            <a:xfrm flipH="1" flipV="1">
              <a:off x="2364060" y="5535767"/>
              <a:ext cx="252" cy="755871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/>
            <p:cNvCxnSpPr/>
            <p:nvPr/>
          </p:nvCxnSpPr>
          <p:spPr>
            <a:xfrm flipH="1">
              <a:off x="2198261" y="5565126"/>
              <a:ext cx="1647" cy="709945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Прямая со стрелкой 57"/>
          <p:cNvCxnSpPr/>
          <p:nvPr/>
        </p:nvCxnSpPr>
        <p:spPr>
          <a:xfrm>
            <a:off x="999294" y="4358443"/>
            <a:ext cx="1200614" cy="31350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2184588" y="4479247"/>
            <a:ext cx="15320" cy="640739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4957628" y="3791444"/>
            <a:ext cx="0" cy="1303718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5421029" y="3791444"/>
            <a:ext cx="0" cy="1303718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8461343" y="981304"/>
            <a:ext cx="9837" cy="3171083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 flipH="1">
            <a:off x="5979316" y="4202171"/>
            <a:ext cx="2482027" cy="5057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 flipH="1" flipV="1">
            <a:off x="5923545" y="914928"/>
            <a:ext cx="2379420" cy="9654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3" name="Таблица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940731"/>
              </p:ext>
            </p:extLst>
          </p:nvPr>
        </p:nvGraphicFramePr>
        <p:xfrm>
          <a:off x="6656540" y="5636140"/>
          <a:ext cx="3875289" cy="17020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4565"/>
                <a:gridCol w="3430724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Въезд/выезд грузовых транспортных средств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Движение грузовых транспортных средств по территории образовательной организации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Движение детей по территории образовательной организации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Место разгрузки/погрузки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4" name="Рисунок 93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5400000">
            <a:off x="6707726" y="5489013"/>
            <a:ext cx="331606" cy="546418"/>
          </a:xfrm>
          <a:prstGeom prst="rect">
            <a:avLst/>
          </a:prstGeom>
        </p:spPr>
      </p:pic>
      <p:pic>
        <p:nvPicPr>
          <p:cNvPr id="100" name="Рисунок 99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6200000">
            <a:off x="6836700" y="6004414"/>
            <a:ext cx="157762" cy="469617"/>
          </a:xfrm>
          <a:prstGeom prst="rect">
            <a:avLst/>
          </a:prstGeom>
        </p:spPr>
      </p:pic>
      <p:pic>
        <p:nvPicPr>
          <p:cNvPr id="104" name="Рисунок 103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582143" y="6489102"/>
            <a:ext cx="545260" cy="377985"/>
          </a:xfrm>
          <a:prstGeom prst="rect">
            <a:avLst/>
          </a:prstGeom>
        </p:spPr>
      </p:pic>
      <p:pic>
        <p:nvPicPr>
          <p:cNvPr id="105" name="Рисунок 104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rot="16200000">
            <a:off x="6847011" y="6839574"/>
            <a:ext cx="107737" cy="453047"/>
          </a:xfrm>
          <a:prstGeom prst="rect">
            <a:avLst/>
          </a:prstGeom>
        </p:spPr>
      </p:pic>
      <p:sp>
        <p:nvSpPr>
          <p:cNvPr id="107" name="TextBox 106"/>
          <p:cNvSpPr txBox="1"/>
          <p:nvPr/>
        </p:nvSpPr>
        <p:spPr>
          <a:xfrm>
            <a:off x="141891" y="277101"/>
            <a:ext cx="1012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 транспортных средств к места разгрузки/погрузки и рекомендуемые безопасные пути передвижения детей по территории  МОБУ Гимназия</a:t>
            </a:r>
          </a:p>
        </p:txBody>
      </p:sp>
    </p:spTree>
    <p:extLst>
      <p:ext uri="{BB962C8B-B14F-4D97-AF65-F5344CB8AC3E}">
        <p14:creationId xmlns:p14="http://schemas.microsoft.com/office/powerpoint/2010/main" val="442562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610189" y="0"/>
            <a:ext cx="488238" cy="37798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443659" y="220337"/>
            <a:ext cx="4140098" cy="35595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142133" y="1724316"/>
            <a:ext cx="2181757" cy="781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0574" y="1267761"/>
            <a:ext cx="713464" cy="3582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3054" y="1624577"/>
            <a:ext cx="433292" cy="1334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784043" y="1723267"/>
            <a:ext cx="722194" cy="93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агетная рамка 7"/>
          <p:cNvSpPr/>
          <p:nvPr/>
        </p:nvSpPr>
        <p:spPr>
          <a:xfrm>
            <a:off x="3636259" y="1833183"/>
            <a:ext cx="147784" cy="74569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839895" y="2529845"/>
            <a:ext cx="724143" cy="287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323890" y="1723267"/>
            <a:ext cx="495090" cy="93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224151" y="2206032"/>
            <a:ext cx="965307" cy="1445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48328" y="944218"/>
            <a:ext cx="1021248" cy="103145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7772478" y="2293582"/>
            <a:ext cx="738130" cy="1465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800512" y="2293582"/>
            <a:ext cx="865504" cy="1465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519245" y="2856252"/>
            <a:ext cx="1453552" cy="59491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625954" y="3819112"/>
            <a:ext cx="8353618" cy="4729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625954" y="4327030"/>
            <a:ext cx="8353618" cy="56004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625954" y="4897154"/>
            <a:ext cx="8353618" cy="48444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625954" y="5388691"/>
            <a:ext cx="8353618" cy="56004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8032214" y="3962014"/>
            <a:ext cx="307745" cy="355904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1816317" y="5836050"/>
            <a:ext cx="8353618" cy="8077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04432" y="-1"/>
            <a:ext cx="1405756" cy="75596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3019266" y="6448457"/>
            <a:ext cx="307745" cy="355904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1625954" y="488345"/>
            <a:ext cx="307745" cy="355904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5601259" y="4477383"/>
            <a:ext cx="621278" cy="218264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1434536" y="5590198"/>
            <a:ext cx="621278" cy="218264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1434536" y="4488195"/>
            <a:ext cx="621278" cy="218264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9542644" y="4488195"/>
            <a:ext cx="621278" cy="218264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9535570" y="5609854"/>
            <a:ext cx="621278" cy="218264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flipV="1">
            <a:off x="217876" y="1951646"/>
            <a:ext cx="1392312" cy="381043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744" y="4044264"/>
            <a:ext cx="315146" cy="315146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307" y="4011884"/>
            <a:ext cx="315146" cy="315146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008" y="6009969"/>
            <a:ext cx="315146" cy="315146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931" y="4006847"/>
            <a:ext cx="315146" cy="315146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931" y="5968396"/>
            <a:ext cx="315146" cy="315146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000" y="1656671"/>
            <a:ext cx="315146" cy="315146"/>
          </a:xfrm>
          <a:prstGeom prst="rect">
            <a:avLst/>
          </a:prstGeom>
        </p:spPr>
      </p:pic>
      <p:sp>
        <p:nvSpPr>
          <p:cNvPr id="50" name="Прямоугольник 49"/>
          <p:cNvSpPr/>
          <p:nvPr/>
        </p:nvSpPr>
        <p:spPr>
          <a:xfrm>
            <a:off x="9962176" y="-1"/>
            <a:ext cx="491498" cy="75596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Прямая со стрелкой 51"/>
          <p:cNvCxnSpPr/>
          <p:nvPr/>
        </p:nvCxnSpPr>
        <p:spPr>
          <a:xfrm flipH="1">
            <a:off x="2157154" y="4635063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H="1">
            <a:off x="6267280" y="4660418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round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6284054" y="5638354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round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2199288" y="5606910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 flipH="1">
            <a:off x="-500052" y="4507742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5400000" flipV="1">
            <a:off x="-1061422" y="4584649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Соединительная линия уступом 59"/>
          <p:cNvCxnSpPr>
            <a:stCxn id="19" idx="2"/>
          </p:cNvCxnSpPr>
          <p:nvPr/>
        </p:nvCxnSpPr>
        <p:spPr>
          <a:xfrm rot="5400000">
            <a:off x="3449308" y="2258880"/>
            <a:ext cx="604431" cy="2988996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Соединительная линия уступом 60"/>
          <p:cNvCxnSpPr/>
          <p:nvPr/>
        </p:nvCxnSpPr>
        <p:spPr>
          <a:xfrm>
            <a:off x="5391110" y="3477621"/>
            <a:ext cx="2482553" cy="589403"/>
          </a:xfrm>
          <a:prstGeom prst="bentConnector3">
            <a:avLst>
              <a:gd name="adj1" fmla="val -169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Соединительная линия уступом 63"/>
          <p:cNvCxnSpPr/>
          <p:nvPr/>
        </p:nvCxnSpPr>
        <p:spPr>
          <a:xfrm rot="16200000" flipH="1">
            <a:off x="441397" y="2346945"/>
            <a:ext cx="2855486" cy="10299"/>
          </a:xfrm>
          <a:prstGeom prst="bentConnector3">
            <a:avLst>
              <a:gd name="adj1" fmla="val 50000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Соединительная линия уступом 72"/>
          <p:cNvCxnSpPr>
            <a:endCxn id="34" idx="1"/>
          </p:cNvCxnSpPr>
          <p:nvPr/>
        </p:nvCxnSpPr>
        <p:spPr>
          <a:xfrm rot="16200000" flipH="1">
            <a:off x="1082260" y="4689403"/>
            <a:ext cx="2639602" cy="1234410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/>
          <p:nvPr/>
        </p:nvCxnSpPr>
        <p:spPr>
          <a:xfrm rot="10800000">
            <a:off x="5564038" y="3559824"/>
            <a:ext cx="2208440" cy="399581"/>
          </a:xfrm>
          <a:prstGeom prst="bentConnector3">
            <a:avLst>
              <a:gd name="adj1" fmla="val 99971"/>
            </a:avLst>
          </a:prstGeom>
          <a:ln w="444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Соединительная линия уступом 92"/>
          <p:cNvCxnSpPr/>
          <p:nvPr/>
        </p:nvCxnSpPr>
        <p:spPr>
          <a:xfrm flipV="1">
            <a:off x="2445572" y="3509734"/>
            <a:ext cx="2627477" cy="380020"/>
          </a:xfrm>
          <a:prstGeom prst="bentConnector3">
            <a:avLst>
              <a:gd name="adj1" fmla="val 100402"/>
            </a:avLst>
          </a:prstGeom>
          <a:ln w="444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Соединительная линия уступом 95"/>
          <p:cNvCxnSpPr/>
          <p:nvPr/>
        </p:nvCxnSpPr>
        <p:spPr>
          <a:xfrm rot="16200000" flipH="1">
            <a:off x="1202434" y="5089160"/>
            <a:ext cx="2218000" cy="1220355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Соединительная линия уступом 98"/>
          <p:cNvCxnSpPr/>
          <p:nvPr/>
        </p:nvCxnSpPr>
        <p:spPr>
          <a:xfrm rot="5400000" flipH="1" flipV="1">
            <a:off x="294314" y="2357496"/>
            <a:ext cx="2855486" cy="10299"/>
          </a:xfrm>
          <a:prstGeom prst="bentConnector3">
            <a:avLst>
              <a:gd name="adj1" fmla="val 50000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2199288" y="63487"/>
            <a:ext cx="7705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безопасном движение детей к остановке специального транспортного средства (автобуса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1.Безопасный  путь движения детей к автобусной остановке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1" name="Рисунок 100"/>
          <p:cNvPicPr>
            <a:picLocks noChangeAspect="1"/>
          </p:cNvPicPr>
          <p:nvPr/>
        </p:nvPicPr>
        <p:blipFill rotWithShape="1">
          <a:blip r:embed="rId8" cstate="print"/>
          <a:srcRect r="46634" b="27291"/>
          <a:stretch/>
        </p:blipFill>
        <p:spPr>
          <a:xfrm>
            <a:off x="3343535" y="6887889"/>
            <a:ext cx="1876165" cy="163633"/>
          </a:xfrm>
          <a:prstGeom prst="rect">
            <a:avLst/>
          </a:prstGeom>
        </p:spPr>
      </p:pic>
      <p:sp>
        <p:nvSpPr>
          <p:cNvPr id="102" name="TextBox 101"/>
          <p:cNvSpPr txBox="1"/>
          <p:nvPr/>
        </p:nvSpPr>
        <p:spPr>
          <a:xfrm>
            <a:off x="5270748" y="6755040"/>
            <a:ext cx="3857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-движение  транспортных средств</a:t>
            </a:r>
            <a:endParaRPr lang="ru-RU" dirty="0"/>
          </a:p>
        </p:txBody>
      </p:sp>
      <p:pic>
        <p:nvPicPr>
          <p:cNvPr id="103" name="Рисунок 10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6200000" flipH="1">
            <a:off x="4275011" y="6538204"/>
            <a:ext cx="466351" cy="1576411"/>
          </a:xfrm>
          <a:prstGeom prst="rect">
            <a:avLst/>
          </a:prstGeom>
        </p:spPr>
      </p:pic>
      <p:sp>
        <p:nvSpPr>
          <p:cNvPr id="104" name="TextBox 103"/>
          <p:cNvSpPr txBox="1"/>
          <p:nvPr/>
        </p:nvSpPr>
        <p:spPr>
          <a:xfrm>
            <a:off x="5246021" y="7124372"/>
            <a:ext cx="465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-движение  детей к (из) автобусной стоянке</a:t>
            </a:r>
            <a:endParaRPr lang="ru-RU" dirty="0"/>
          </a:p>
        </p:txBody>
      </p:sp>
      <p:pic>
        <p:nvPicPr>
          <p:cNvPr id="105" name="Рисунок 10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415" y="4088648"/>
            <a:ext cx="254317" cy="254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42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1610189" y="0"/>
            <a:ext cx="488238" cy="37798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443659" y="220337"/>
            <a:ext cx="4140098" cy="35595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142133" y="1724316"/>
            <a:ext cx="2181757" cy="781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0574" y="1267761"/>
            <a:ext cx="713464" cy="3582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3054" y="1624577"/>
            <a:ext cx="433292" cy="1334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784043" y="1723267"/>
            <a:ext cx="722194" cy="93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агетная рамка 7"/>
          <p:cNvSpPr/>
          <p:nvPr/>
        </p:nvSpPr>
        <p:spPr>
          <a:xfrm>
            <a:off x="3636259" y="1833183"/>
            <a:ext cx="147784" cy="74569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839895" y="2529845"/>
            <a:ext cx="724143" cy="287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323890" y="1723267"/>
            <a:ext cx="495090" cy="93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224151" y="2206032"/>
            <a:ext cx="965307" cy="1445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48328" y="944218"/>
            <a:ext cx="1021248" cy="103145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7772478" y="2293582"/>
            <a:ext cx="738130" cy="1465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800512" y="2293582"/>
            <a:ext cx="865504" cy="1465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519245" y="2856252"/>
            <a:ext cx="1453552" cy="59491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625954" y="3819112"/>
            <a:ext cx="8353618" cy="4729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625954" y="4327030"/>
            <a:ext cx="8353618" cy="56004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625954" y="4897154"/>
            <a:ext cx="8353618" cy="57053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625954" y="5466379"/>
            <a:ext cx="8353618" cy="56004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8032214" y="3962014"/>
            <a:ext cx="307745" cy="355904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1739296" y="6184503"/>
            <a:ext cx="8353618" cy="8077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04432" y="-1"/>
            <a:ext cx="1405756" cy="75596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3019266" y="6448457"/>
            <a:ext cx="307745" cy="355904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1625954" y="488345"/>
            <a:ext cx="307745" cy="355904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5601259" y="4477383"/>
            <a:ext cx="621278" cy="218264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1434536" y="5590198"/>
            <a:ext cx="621278" cy="218264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1434536" y="4488195"/>
            <a:ext cx="621278" cy="218264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9542644" y="4488195"/>
            <a:ext cx="621278" cy="218264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9535570" y="5609854"/>
            <a:ext cx="621278" cy="218264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flipV="1">
            <a:off x="217876" y="1951646"/>
            <a:ext cx="1392312" cy="381043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744" y="4044264"/>
            <a:ext cx="315146" cy="315146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307" y="4011884"/>
            <a:ext cx="315146" cy="315146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008" y="6009969"/>
            <a:ext cx="315146" cy="315146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931" y="4006847"/>
            <a:ext cx="315146" cy="315146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931" y="5968396"/>
            <a:ext cx="315146" cy="315146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000" y="1656671"/>
            <a:ext cx="315146" cy="315146"/>
          </a:xfrm>
          <a:prstGeom prst="rect">
            <a:avLst/>
          </a:prstGeom>
        </p:spPr>
      </p:pic>
      <p:sp>
        <p:nvSpPr>
          <p:cNvPr id="50" name="Прямоугольник 49"/>
          <p:cNvSpPr/>
          <p:nvPr/>
        </p:nvSpPr>
        <p:spPr>
          <a:xfrm>
            <a:off x="9962176" y="-1"/>
            <a:ext cx="491498" cy="75596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Прямая со стрелкой 51"/>
          <p:cNvCxnSpPr/>
          <p:nvPr/>
        </p:nvCxnSpPr>
        <p:spPr>
          <a:xfrm flipH="1">
            <a:off x="2157154" y="4635063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H="1">
            <a:off x="6267280" y="4660418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round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6284054" y="5638354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round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2199288" y="5606910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 flipH="1">
            <a:off x="-500052" y="4507742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5400000" flipV="1">
            <a:off x="-1061422" y="4584649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Соединительная линия уступом 59"/>
          <p:cNvCxnSpPr>
            <a:stCxn id="19" idx="2"/>
          </p:cNvCxnSpPr>
          <p:nvPr/>
        </p:nvCxnSpPr>
        <p:spPr>
          <a:xfrm rot="5400000">
            <a:off x="3449308" y="2258880"/>
            <a:ext cx="604431" cy="2988996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Соединительная линия уступом 60"/>
          <p:cNvCxnSpPr/>
          <p:nvPr/>
        </p:nvCxnSpPr>
        <p:spPr>
          <a:xfrm>
            <a:off x="5391110" y="3477621"/>
            <a:ext cx="2482553" cy="589403"/>
          </a:xfrm>
          <a:prstGeom prst="bentConnector3">
            <a:avLst>
              <a:gd name="adj1" fmla="val -169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Соединительная линия уступом 63"/>
          <p:cNvCxnSpPr/>
          <p:nvPr/>
        </p:nvCxnSpPr>
        <p:spPr>
          <a:xfrm rot="16200000" flipH="1">
            <a:off x="441397" y="2346945"/>
            <a:ext cx="2855486" cy="10299"/>
          </a:xfrm>
          <a:prstGeom prst="bentConnector3">
            <a:avLst>
              <a:gd name="adj1" fmla="val 50000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Соединительная линия уступом 72"/>
          <p:cNvCxnSpPr>
            <a:endCxn id="34" idx="1"/>
          </p:cNvCxnSpPr>
          <p:nvPr/>
        </p:nvCxnSpPr>
        <p:spPr>
          <a:xfrm rot="16200000" flipH="1">
            <a:off x="1082260" y="4689403"/>
            <a:ext cx="2639602" cy="1234410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/>
          <p:nvPr/>
        </p:nvCxnSpPr>
        <p:spPr>
          <a:xfrm rot="10800000">
            <a:off x="5564038" y="3559824"/>
            <a:ext cx="2208440" cy="399581"/>
          </a:xfrm>
          <a:prstGeom prst="bentConnector3">
            <a:avLst>
              <a:gd name="adj1" fmla="val 99971"/>
            </a:avLst>
          </a:prstGeom>
          <a:ln w="444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Соединительная линия уступом 92"/>
          <p:cNvCxnSpPr/>
          <p:nvPr/>
        </p:nvCxnSpPr>
        <p:spPr>
          <a:xfrm flipV="1">
            <a:off x="2445572" y="3509734"/>
            <a:ext cx="2627477" cy="380020"/>
          </a:xfrm>
          <a:prstGeom prst="bentConnector3">
            <a:avLst>
              <a:gd name="adj1" fmla="val 100402"/>
            </a:avLst>
          </a:prstGeom>
          <a:ln w="444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Соединительная линия уступом 95"/>
          <p:cNvCxnSpPr/>
          <p:nvPr/>
        </p:nvCxnSpPr>
        <p:spPr>
          <a:xfrm rot="16200000" flipH="1">
            <a:off x="1202434" y="5089160"/>
            <a:ext cx="2218000" cy="1220355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Соединительная линия уступом 98"/>
          <p:cNvCxnSpPr/>
          <p:nvPr/>
        </p:nvCxnSpPr>
        <p:spPr>
          <a:xfrm rot="5400000" flipH="1" flipV="1">
            <a:off x="294314" y="2357496"/>
            <a:ext cx="2855486" cy="10299"/>
          </a:xfrm>
          <a:prstGeom prst="bentConnector3">
            <a:avLst>
              <a:gd name="adj1" fmla="val 50000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2199288" y="63487"/>
            <a:ext cx="7705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– схемы образовательной организации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1.Район расположения образовательной организации, пути движения транспортных средств и детей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1" name="Рисунок 100"/>
          <p:cNvPicPr>
            <a:picLocks noChangeAspect="1"/>
          </p:cNvPicPr>
          <p:nvPr/>
        </p:nvPicPr>
        <p:blipFill rotWithShape="1">
          <a:blip r:embed="rId8" cstate="print"/>
          <a:srcRect r="46634" b="27291"/>
          <a:stretch/>
        </p:blipFill>
        <p:spPr>
          <a:xfrm>
            <a:off x="3343535" y="6887889"/>
            <a:ext cx="1876165" cy="163633"/>
          </a:xfrm>
          <a:prstGeom prst="rect">
            <a:avLst/>
          </a:prstGeom>
        </p:spPr>
      </p:pic>
      <p:sp>
        <p:nvSpPr>
          <p:cNvPr id="102" name="TextBox 101"/>
          <p:cNvSpPr txBox="1"/>
          <p:nvPr/>
        </p:nvSpPr>
        <p:spPr>
          <a:xfrm>
            <a:off x="5270748" y="6755040"/>
            <a:ext cx="3857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-движение  транспортных средств</a:t>
            </a:r>
            <a:endParaRPr lang="ru-RU" dirty="0"/>
          </a:p>
        </p:txBody>
      </p:sp>
      <p:pic>
        <p:nvPicPr>
          <p:cNvPr id="103" name="Рисунок 10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6200000" flipH="1">
            <a:off x="4275011" y="6538204"/>
            <a:ext cx="466351" cy="1576411"/>
          </a:xfrm>
          <a:prstGeom prst="rect">
            <a:avLst/>
          </a:prstGeom>
        </p:spPr>
      </p:pic>
      <p:sp>
        <p:nvSpPr>
          <p:cNvPr id="104" name="TextBox 103"/>
          <p:cNvSpPr txBox="1"/>
          <p:nvPr/>
        </p:nvSpPr>
        <p:spPr>
          <a:xfrm>
            <a:off x="5246021" y="7124372"/>
            <a:ext cx="465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-движение  детей к (из) автобусной стоянке</a:t>
            </a:r>
            <a:endParaRPr lang="ru-RU" dirty="0"/>
          </a:p>
        </p:txBody>
      </p:sp>
      <p:pic>
        <p:nvPicPr>
          <p:cNvPr id="105" name="Рисунок 10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415" y="4088648"/>
            <a:ext cx="254317" cy="25431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06237" y="1951646"/>
            <a:ext cx="1761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МОБУ Гимназия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-263657" y="3129152"/>
            <a:ext cx="235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ул. </a:t>
            </a:r>
            <a:r>
              <a:rPr lang="ru-RU" dirty="0" err="1" smtClean="0"/>
              <a:t>З.Валиди</a:t>
            </a:r>
            <a:endParaRPr lang="ru-RU" dirty="0"/>
          </a:p>
        </p:txBody>
      </p:sp>
      <p:pic>
        <p:nvPicPr>
          <p:cNvPr id="62" name="Рисунок 6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687" y="5916005"/>
            <a:ext cx="254317" cy="254317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 rot="16200000">
            <a:off x="8985673" y="2650227"/>
            <a:ext cx="235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у</a:t>
            </a:r>
            <a:r>
              <a:rPr lang="ru-RU" dirty="0" err="1" smtClean="0"/>
              <a:t>л</a:t>
            </a:r>
            <a:r>
              <a:rPr lang="ru-RU" dirty="0" smtClean="0"/>
              <a:t> .Островского </a:t>
            </a:r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4359276" y="5621303"/>
            <a:ext cx="1761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п</a:t>
            </a:r>
            <a:r>
              <a:rPr lang="ru-RU" dirty="0" err="1" smtClean="0"/>
              <a:t>р.Горняков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9229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Прямоугольник 48"/>
          <p:cNvSpPr/>
          <p:nvPr/>
        </p:nvSpPr>
        <p:spPr>
          <a:xfrm>
            <a:off x="4462773" y="904631"/>
            <a:ext cx="488238" cy="37798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087235" y="63487"/>
            <a:ext cx="4140098" cy="35595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076330" y="1636090"/>
            <a:ext cx="2181757" cy="781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87496" y="1109837"/>
            <a:ext cx="713464" cy="3582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23313" y="1482983"/>
            <a:ext cx="433292" cy="13347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462431" y="1626436"/>
            <a:ext cx="722194" cy="93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агетная рамка 7"/>
          <p:cNvSpPr/>
          <p:nvPr/>
        </p:nvSpPr>
        <p:spPr>
          <a:xfrm>
            <a:off x="6307712" y="1770827"/>
            <a:ext cx="147784" cy="74569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976817" y="2435440"/>
            <a:ext cx="724143" cy="287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241987" y="1643080"/>
            <a:ext cx="495090" cy="93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048718" y="2111043"/>
            <a:ext cx="965307" cy="1445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23053" y="946604"/>
            <a:ext cx="1021248" cy="1031454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7580521" y="2824558"/>
            <a:ext cx="1453552" cy="59491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0" y="3819112"/>
            <a:ext cx="9979572" cy="4729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0" y="4327030"/>
            <a:ext cx="9979572" cy="56004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0" y="4897154"/>
            <a:ext cx="9979572" cy="57053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5513074"/>
            <a:ext cx="9989661" cy="56004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6090040"/>
            <a:ext cx="9954032" cy="8077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3199874" y="920455"/>
            <a:ext cx="1405756" cy="65732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5970138" y="6180940"/>
            <a:ext cx="307745" cy="355904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4558848" y="962477"/>
            <a:ext cx="307745" cy="355904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4670570" y="4456528"/>
            <a:ext cx="621278" cy="218264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4681823" y="5715891"/>
            <a:ext cx="621278" cy="218264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2774270" y="4475025"/>
            <a:ext cx="621278" cy="218264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9542644" y="4488195"/>
            <a:ext cx="621278" cy="218264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9535570" y="5609854"/>
            <a:ext cx="621278" cy="218264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flipV="1">
            <a:off x="3178353" y="1920521"/>
            <a:ext cx="1392312" cy="381043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915" y="3996484"/>
            <a:ext cx="315146" cy="315146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380" y="3964966"/>
            <a:ext cx="315146" cy="315146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982" y="6057321"/>
            <a:ext cx="315146" cy="315146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931" y="4006847"/>
            <a:ext cx="315146" cy="315146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931" y="5968396"/>
            <a:ext cx="315146" cy="315146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699" y="1971880"/>
            <a:ext cx="315146" cy="315146"/>
          </a:xfrm>
          <a:prstGeom prst="rect">
            <a:avLst/>
          </a:prstGeom>
        </p:spPr>
      </p:pic>
      <p:cxnSp>
        <p:nvCxnSpPr>
          <p:cNvPr id="52" name="Прямая со стрелкой 51"/>
          <p:cNvCxnSpPr/>
          <p:nvPr/>
        </p:nvCxnSpPr>
        <p:spPr>
          <a:xfrm flipH="1">
            <a:off x="59901" y="4648240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flipH="1">
            <a:off x="5493382" y="4611818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round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>
            <a:off x="5467145" y="5706308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round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74837" y="5780202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 flipH="1">
            <a:off x="2414464" y="4220205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 rot="5400000" flipV="1">
            <a:off x="1981607" y="4267435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Соединительная линия уступом 59"/>
          <p:cNvCxnSpPr/>
          <p:nvPr/>
        </p:nvCxnSpPr>
        <p:spPr>
          <a:xfrm rot="10800000" flipV="1">
            <a:off x="4985058" y="4098796"/>
            <a:ext cx="3339467" cy="1004774"/>
          </a:xfrm>
          <a:prstGeom prst="bentConnector3">
            <a:avLst>
              <a:gd name="adj1" fmla="val 100042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Соединительная линия уступом 60"/>
          <p:cNvCxnSpPr/>
          <p:nvPr/>
        </p:nvCxnSpPr>
        <p:spPr>
          <a:xfrm>
            <a:off x="4794651" y="3371697"/>
            <a:ext cx="3299292" cy="555756"/>
          </a:xfrm>
          <a:prstGeom prst="bentConnector3">
            <a:avLst>
              <a:gd name="adj1" fmla="val 1260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Соединительная линия уступом 95"/>
          <p:cNvCxnSpPr/>
          <p:nvPr/>
        </p:nvCxnSpPr>
        <p:spPr>
          <a:xfrm rot="5400000">
            <a:off x="2046917" y="3393216"/>
            <a:ext cx="1420198" cy="4465540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Соединительная линия уступом 98"/>
          <p:cNvCxnSpPr/>
          <p:nvPr/>
        </p:nvCxnSpPr>
        <p:spPr>
          <a:xfrm rot="16200000" flipV="1">
            <a:off x="4096858" y="2398440"/>
            <a:ext cx="1487076" cy="3540"/>
          </a:xfrm>
          <a:prstGeom prst="bentConnector3">
            <a:avLst>
              <a:gd name="adj1" fmla="val 50000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101584" y="63487"/>
            <a:ext cx="9803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3.Маршруты движения организованных групп  детей от образовательной организации </a:t>
            </a:r>
          </a:p>
          <a:p>
            <a:pPr algn="ctr">
              <a:tabLst>
                <a:tab pos="6275388" algn="l"/>
              </a:tabLs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 детскому театру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Сулпан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pic>
        <p:nvPicPr>
          <p:cNvPr id="101" name="Рисунок 100"/>
          <p:cNvPicPr>
            <a:picLocks noChangeAspect="1"/>
          </p:cNvPicPr>
          <p:nvPr/>
        </p:nvPicPr>
        <p:blipFill rotWithShape="1">
          <a:blip r:embed="rId8" cstate="print"/>
          <a:srcRect r="46634" b="27291"/>
          <a:stretch/>
        </p:blipFill>
        <p:spPr>
          <a:xfrm>
            <a:off x="3343535" y="6872123"/>
            <a:ext cx="1876165" cy="163633"/>
          </a:xfrm>
          <a:prstGeom prst="rect">
            <a:avLst/>
          </a:prstGeom>
        </p:spPr>
      </p:pic>
      <p:sp>
        <p:nvSpPr>
          <p:cNvPr id="102" name="TextBox 101"/>
          <p:cNvSpPr txBox="1"/>
          <p:nvPr/>
        </p:nvSpPr>
        <p:spPr>
          <a:xfrm>
            <a:off x="5270748" y="6755040"/>
            <a:ext cx="3857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-движение  транспортных средств</a:t>
            </a:r>
            <a:endParaRPr lang="ru-RU" dirty="0"/>
          </a:p>
        </p:txBody>
      </p:sp>
      <p:pic>
        <p:nvPicPr>
          <p:cNvPr id="103" name="Рисунок 10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16200000" flipH="1">
            <a:off x="4275011" y="6538204"/>
            <a:ext cx="466351" cy="1576411"/>
          </a:xfrm>
          <a:prstGeom prst="rect">
            <a:avLst/>
          </a:prstGeom>
        </p:spPr>
      </p:pic>
      <p:sp>
        <p:nvSpPr>
          <p:cNvPr id="104" name="TextBox 103"/>
          <p:cNvSpPr txBox="1"/>
          <p:nvPr/>
        </p:nvSpPr>
        <p:spPr>
          <a:xfrm>
            <a:off x="5246021" y="7124372"/>
            <a:ext cx="465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-движение  детей к (из) автобусной стоянке</a:t>
            </a:r>
            <a:endParaRPr lang="ru-RU" dirty="0"/>
          </a:p>
        </p:txBody>
      </p:sp>
      <p:pic>
        <p:nvPicPr>
          <p:cNvPr id="105" name="Рисунок 10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856" y="4058463"/>
            <a:ext cx="254317" cy="25431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090200" y="1725068"/>
            <a:ext cx="1761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МОБУ Гимназия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2603213" y="2748977"/>
            <a:ext cx="235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ул. </a:t>
            </a:r>
            <a:r>
              <a:rPr lang="ru-RU" dirty="0" err="1" smtClean="0"/>
              <a:t>З.Валиди</a:t>
            </a:r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5470999" y="5620891"/>
            <a:ext cx="1761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п</a:t>
            </a:r>
            <a:r>
              <a:rPr lang="ru-RU" dirty="0" err="1" smtClean="0"/>
              <a:t>р.Горняков</a:t>
            </a:r>
            <a:endParaRPr lang="ru-RU" dirty="0"/>
          </a:p>
        </p:txBody>
      </p:sp>
      <p:sp>
        <p:nvSpPr>
          <p:cNvPr id="77" name="Прямоугольник 76"/>
          <p:cNvSpPr/>
          <p:nvPr/>
        </p:nvSpPr>
        <p:spPr>
          <a:xfrm>
            <a:off x="1507267" y="3143748"/>
            <a:ext cx="1046187" cy="583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6" name="Рисунок 65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8885" y="2275608"/>
            <a:ext cx="2544307" cy="672714"/>
          </a:xfrm>
          <a:prstGeom prst="rect">
            <a:avLst/>
          </a:prstGeom>
        </p:spPr>
      </p:pic>
      <p:sp>
        <p:nvSpPr>
          <p:cNvPr id="79" name="Прямоугольник 78"/>
          <p:cNvSpPr/>
          <p:nvPr/>
        </p:nvSpPr>
        <p:spPr>
          <a:xfrm>
            <a:off x="2462987" y="6883997"/>
            <a:ext cx="630284" cy="583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Прямоугольник 79"/>
          <p:cNvSpPr/>
          <p:nvPr/>
        </p:nvSpPr>
        <p:spPr>
          <a:xfrm>
            <a:off x="1583808" y="6883997"/>
            <a:ext cx="702175" cy="583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101583" y="6688688"/>
            <a:ext cx="1136844" cy="7918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Театр «</a:t>
            </a:r>
            <a:r>
              <a:rPr lang="ru-RU" dirty="0" err="1" smtClean="0">
                <a:solidFill>
                  <a:schemeClr val="tx1"/>
                </a:solidFill>
              </a:rPr>
              <a:t>Сулпан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806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856340" y="375955"/>
            <a:ext cx="8631044" cy="49622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1680905" y="5592171"/>
            <a:ext cx="1463739" cy="1115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4452785" y="5603405"/>
            <a:ext cx="1533829" cy="5576"/>
          </a:xfrm>
          <a:prstGeom prst="line">
            <a:avLst/>
          </a:prstGeom>
          <a:ln w="412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67476" y="6657509"/>
            <a:ext cx="10091853" cy="50180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76544" y="6762298"/>
            <a:ext cx="9893729" cy="50180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602842" y="5820937"/>
            <a:ext cx="1463740" cy="98429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44932" y="5893905"/>
            <a:ext cx="2492299" cy="9234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219700" y="5535767"/>
            <a:ext cx="733459" cy="5181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5859163" y="3346388"/>
            <a:ext cx="1417794" cy="7363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1379822" y="1120293"/>
            <a:ext cx="6738266" cy="2922969"/>
            <a:chOff x="1379822" y="1120293"/>
            <a:chExt cx="6738266" cy="2922969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3066582" y="2248546"/>
              <a:ext cx="4304371" cy="10360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74687" y="1120293"/>
              <a:ext cx="2888165" cy="775277"/>
            </a:xfrm>
            <a:prstGeom prst="rect">
              <a:avLst/>
            </a:prstGeom>
          </p:spPr>
        </p:pic>
        <p:pic>
          <p:nvPicPr>
            <p:cNvPr id="29" name="Рисунок 28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2370" y="1872333"/>
              <a:ext cx="1092797" cy="379994"/>
            </a:xfrm>
            <a:prstGeom prst="rect">
              <a:avLst/>
            </a:prstGeom>
            <a:noFill/>
          </p:spPr>
        </p:pic>
        <p:sp>
          <p:nvSpPr>
            <p:cNvPr id="30" name="Прямоугольник 29"/>
            <p:cNvSpPr/>
            <p:nvPr/>
          </p:nvSpPr>
          <p:spPr>
            <a:xfrm>
              <a:off x="1602842" y="2248546"/>
              <a:ext cx="1463740" cy="17947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Багетная рамка 30"/>
            <p:cNvSpPr/>
            <p:nvPr/>
          </p:nvSpPr>
          <p:spPr>
            <a:xfrm>
              <a:off x="1379822" y="2500857"/>
              <a:ext cx="223020" cy="989061"/>
            </a:xfrm>
            <a:prstGeom prst="beve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4673301" y="3299498"/>
              <a:ext cx="1092797" cy="3808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7370953" y="2248546"/>
              <a:ext cx="747135" cy="12413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4" name="Прямоугольник 33"/>
          <p:cNvSpPr/>
          <p:nvPr/>
        </p:nvSpPr>
        <p:spPr>
          <a:xfrm>
            <a:off x="5859163" y="4397357"/>
            <a:ext cx="2471738" cy="7363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161511" y="3346388"/>
            <a:ext cx="1417794" cy="7363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3161511" y="4397357"/>
            <a:ext cx="1417794" cy="7363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972009" y="4535385"/>
            <a:ext cx="630834" cy="5846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3073064" y="5896384"/>
            <a:ext cx="671868" cy="8659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6237230" y="5893905"/>
            <a:ext cx="4033043" cy="8683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927733" y="5880125"/>
            <a:ext cx="671868" cy="8659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687" y="5916005"/>
            <a:ext cx="254317" cy="254317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45" y="5932532"/>
            <a:ext cx="254317" cy="254317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5314758" y="6351828"/>
            <a:ext cx="1343712" cy="472065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825" y="5940261"/>
            <a:ext cx="315146" cy="315146"/>
          </a:xfrm>
          <a:prstGeom prst="rect">
            <a:avLst/>
          </a:prstGeom>
        </p:spPr>
      </p:pic>
      <p:graphicFrame>
        <p:nvGraphicFramePr>
          <p:cNvPr id="61" name="Таблица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940731"/>
              </p:ext>
            </p:extLst>
          </p:nvPr>
        </p:nvGraphicFramePr>
        <p:xfrm>
          <a:off x="6564111" y="5287797"/>
          <a:ext cx="3875289" cy="1854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4565"/>
                <a:gridCol w="3430724"/>
              </a:tblGrid>
              <a:tr h="3344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82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82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Движение детей по территории образовательной организации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при проведении дорожных ремонтно-строительных работ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7" name="Прямоугольник 66"/>
          <p:cNvSpPr/>
          <p:nvPr/>
        </p:nvSpPr>
        <p:spPr>
          <a:xfrm>
            <a:off x="769257" y="320359"/>
            <a:ext cx="93617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План – схема пути движения транспортных средств и детей при проведении дорожных ремонтно-строительных работ вблизи образовательной организации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Лилия\Desktop\Рисунок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200000">
            <a:off x="4252687" y="4528456"/>
            <a:ext cx="1059544" cy="3701144"/>
          </a:xfrm>
          <a:prstGeom prst="rect">
            <a:avLst/>
          </a:prstGeom>
          <a:noFill/>
        </p:spPr>
      </p:pic>
      <p:sp>
        <p:nvSpPr>
          <p:cNvPr id="68" name="Стрелка вниз 67"/>
          <p:cNvSpPr/>
          <p:nvPr/>
        </p:nvSpPr>
        <p:spPr>
          <a:xfrm flipV="1">
            <a:off x="2394856" y="1785257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9" name="Стрелка вниз 68"/>
          <p:cNvSpPr/>
          <p:nvPr/>
        </p:nvSpPr>
        <p:spPr>
          <a:xfrm flipV="1">
            <a:off x="2387599" y="1299028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0" name="Стрелка вниз 69"/>
          <p:cNvSpPr/>
          <p:nvPr/>
        </p:nvSpPr>
        <p:spPr>
          <a:xfrm rot="5400000">
            <a:off x="2024741" y="762003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1" name="Стрелка вниз 70"/>
          <p:cNvSpPr/>
          <p:nvPr/>
        </p:nvSpPr>
        <p:spPr>
          <a:xfrm rot="16200000" flipV="1">
            <a:off x="1473198" y="747486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2" name="Стрелка вниз 71"/>
          <p:cNvSpPr/>
          <p:nvPr/>
        </p:nvSpPr>
        <p:spPr>
          <a:xfrm>
            <a:off x="1066799" y="1153885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1" name="Стрелка вниз 80"/>
          <p:cNvSpPr/>
          <p:nvPr/>
        </p:nvSpPr>
        <p:spPr>
          <a:xfrm>
            <a:off x="1074056" y="4034970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2" name="Стрелка вниз 81"/>
          <p:cNvSpPr/>
          <p:nvPr/>
        </p:nvSpPr>
        <p:spPr>
          <a:xfrm>
            <a:off x="1081313" y="3534227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3" name="Стрелка вниз 82"/>
          <p:cNvSpPr/>
          <p:nvPr/>
        </p:nvSpPr>
        <p:spPr>
          <a:xfrm>
            <a:off x="1074056" y="2975427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4" name="Стрелка вниз 83"/>
          <p:cNvSpPr/>
          <p:nvPr/>
        </p:nvSpPr>
        <p:spPr>
          <a:xfrm>
            <a:off x="1066799" y="2387600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5" name="Стрелка вниз 84"/>
          <p:cNvSpPr/>
          <p:nvPr/>
        </p:nvSpPr>
        <p:spPr>
          <a:xfrm>
            <a:off x="1045027" y="1814285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6" name="Стрелка вниз 85"/>
          <p:cNvSpPr/>
          <p:nvPr/>
        </p:nvSpPr>
        <p:spPr>
          <a:xfrm rot="16200000">
            <a:off x="1640114" y="4238173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7" name="Стрелка вниз 86"/>
          <p:cNvSpPr/>
          <p:nvPr/>
        </p:nvSpPr>
        <p:spPr>
          <a:xfrm>
            <a:off x="2046514" y="4571999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8" name="Стрелка вниз 87"/>
          <p:cNvSpPr/>
          <p:nvPr/>
        </p:nvSpPr>
        <p:spPr>
          <a:xfrm>
            <a:off x="2075541" y="5138056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9" name="Стрелка вниз 88"/>
          <p:cNvSpPr/>
          <p:nvPr/>
        </p:nvSpPr>
        <p:spPr>
          <a:xfrm>
            <a:off x="2075542" y="5718628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0" name="Стрелка вниз 89"/>
          <p:cNvSpPr/>
          <p:nvPr/>
        </p:nvSpPr>
        <p:spPr>
          <a:xfrm>
            <a:off x="2090056" y="6328227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1" name="Стрелка вниз 90"/>
          <p:cNvSpPr/>
          <p:nvPr/>
        </p:nvSpPr>
        <p:spPr>
          <a:xfrm flipV="1">
            <a:off x="1211942" y="3505199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6" name="Стрелка вниз 95"/>
          <p:cNvSpPr/>
          <p:nvPr/>
        </p:nvSpPr>
        <p:spPr>
          <a:xfrm flipV="1">
            <a:off x="2191656" y="4557484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7" name="Стрелка вниз 96"/>
          <p:cNvSpPr/>
          <p:nvPr/>
        </p:nvSpPr>
        <p:spPr>
          <a:xfrm flipV="1">
            <a:off x="2242457" y="5130799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8" name="Стрелка вниз 97"/>
          <p:cNvSpPr/>
          <p:nvPr/>
        </p:nvSpPr>
        <p:spPr>
          <a:xfrm flipV="1">
            <a:off x="2235199" y="5733142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9" name="Стрелка вниз 98"/>
          <p:cNvSpPr/>
          <p:nvPr/>
        </p:nvSpPr>
        <p:spPr>
          <a:xfrm flipV="1">
            <a:off x="2271485" y="6306456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0" name="Стрелка вниз 99"/>
          <p:cNvSpPr/>
          <p:nvPr/>
        </p:nvSpPr>
        <p:spPr>
          <a:xfrm flipV="1">
            <a:off x="1219199" y="1132113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1" name="Стрелка вниз 100"/>
          <p:cNvSpPr/>
          <p:nvPr/>
        </p:nvSpPr>
        <p:spPr>
          <a:xfrm flipV="1">
            <a:off x="1211942" y="2358570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2" name="Стрелка вниз 101"/>
          <p:cNvSpPr/>
          <p:nvPr/>
        </p:nvSpPr>
        <p:spPr>
          <a:xfrm flipV="1">
            <a:off x="1190171" y="1799771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3" name="Стрелка вниз 102"/>
          <p:cNvSpPr/>
          <p:nvPr/>
        </p:nvSpPr>
        <p:spPr>
          <a:xfrm flipV="1">
            <a:off x="1190171" y="2946399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4" name="Стрелка вниз 103"/>
          <p:cNvSpPr/>
          <p:nvPr/>
        </p:nvSpPr>
        <p:spPr>
          <a:xfrm flipV="1">
            <a:off x="1204685" y="4020456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5" name="Стрелка вниз 104"/>
          <p:cNvSpPr/>
          <p:nvPr/>
        </p:nvSpPr>
        <p:spPr>
          <a:xfrm rot="16200000">
            <a:off x="1487715" y="907145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6" name="Стрелка вниз 105"/>
          <p:cNvSpPr/>
          <p:nvPr/>
        </p:nvSpPr>
        <p:spPr>
          <a:xfrm rot="16200000">
            <a:off x="2024743" y="936173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7" name="Стрелка вниз 106"/>
          <p:cNvSpPr/>
          <p:nvPr/>
        </p:nvSpPr>
        <p:spPr>
          <a:xfrm rot="5400000" flipH="1">
            <a:off x="1625600" y="4107546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9" name="Стрелка вниз 108"/>
          <p:cNvSpPr/>
          <p:nvPr/>
        </p:nvSpPr>
        <p:spPr>
          <a:xfrm>
            <a:off x="2249714" y="1814285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10" name="Стрелка вниз 109"/>
          <p:cNvSpPr/>
          <p:nvPr/>
        </p:nvSpPr>
        <p:spPr>
          <a:xfrm>
            <a:off x="2227943" y="1313541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11" name="Прямоугольник 110"/>
          <p:cNvSpPr/>
          <p:nvPr/>
        </p:nvSpPr>
        <p:spPr>
          <a:xfrm>
            <a:off x="3555623" y="2404999"/>
            <a:ext cx="31064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МОБУ Гимназия</a:t>
            </a:r>
            <a:endParaRPr lang="ru-RU" sz="2800" dirty="0"/>
          </a:p>
        </p:txBody>
      </p:sp>
      <p:sp>
        <p:nvSpPr>
          <p:cNvPr id="112" name="Стрелка вниз 111"/>
          <p:cNvSpPr/>
          <p:nvPr/>
        </p:nvSpPr>
        <p:spPr>
          <a:xfrm rot="5400000" flipH="1">
            <a:off x="6770916" y="6001663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13" name="Стрелка вниз 112"/>
          <p:cNvSpPr/>
          <p:nvPr/>
        </p:nvSpPr>
        <p:spPr>
          <a:xfrm rot="16200000">
            <a:off x="6785431" y="6146803"/>
            <a:ext cx="116115" cy="42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10189" y="0"/>
            <a:ext cx="488238" cy="37798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443659" y="220337"/>
            <a:ext cx="4140098" cy="35595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142133" y="1724316"/>
            <a:ext cx="2181757" cy="781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50574" y="1267761"/>
            <a:ext cx="713464" cy="35822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3054" y="1624577"/>
            <a:ext cx="433292" cy="13347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784043" y="1723267"/>
            <a:ext cx="722194" cy="93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агетная рамка 8"/>
          <p:cNvSpPr/>
          <p:nvPr/>
        </p:nvSpPr>
        <p:spPr>
          <a:xfrm>
            <a:off x="3636259" y="1833183"/>
            <a:ext cx="147784" cy="74569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839895" y="2529845"/>
            <a:ext cx="724143" cy="2871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323890" y="1723267"/>
            <a:ext cx="495090" cy="935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224151" y="2206032"/>
            <a:ext cx="965307" cy="14455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48328" y="944218"/>
            <a:ext cx="1021248" cy="103145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7772478" y="2293582"/>
            <a:ext cx="738130" cy="1465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800512" y="2293582"/>
            <a:ext cx="865504" cy="1465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519245" y="2856252"/>
            <a:ext cx="1453552" cy="59491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625954" y="3819112"/>
            <a:ext cx="8353618" cy="4729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670925" y="4342020"/>
            <a:ext cx="8353618" cy="56004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625954" y="4897154"/>
            <a:ext cx="8353618" cy="57053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625954" y="5466379"/>
            <a:ext cx="8353618" cy="56004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8032214" y="3962014"/>
            <a:ext cx="307745" cy="355904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1739296" y="6184503"/>
            <a:ext cx="8353618" cy="8077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04432" y="-1"/>
            <a:ext cx="1405756" cy="75596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3019266" y="6448457"/>
            <a:ext cx="307745" cy="355904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4" t="4412" r="29841" b="20361"/>
          <a:stretch/>
        </p:blipFill>
        <p:spPr>
          <a:xfrm>
            <a:off x="1625954" y="488345"/>
            <a:ext cx="307745" cy="355904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5601259" y="4477383"/>
            <a:ext cx="621278" cy="218264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1434536" y="5590198"/>
            <a:ext cx="621278" cy="218264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1434536" y="4488195"/>
            <a:ext cx="621278" cy="218264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9542644" y="4488195"/>
            <a:ext cx="621278" cy="218264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rot="16200000">
            <a:off x="9535570" y="5609854"/>
            <a:ext cx="621278" cy="218264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6" t="38765" r="61217" b="42182"/>
          <a:stretch/>
        </p:blipFill>
        <p:spPr>
          <a:xfrm flipV="1">
            <a:off x="217876" y="1951646"/>
            <a:ext cx="1392312" cy="381043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744" y="4044264"/>
            <a:ext cx="315146" cy="315146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307" y="4011884"/>
            <a:ext cx="315146" cy="315146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008" y="6009969"/>
            <a:ext cx="315146" cy="315146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931" y="4006847"/>
            <a:ext cx="315146" cy="315146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1931" y="5968396"/>
            <a:ext cx="315146" cy="315146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000" y="1656671"/>
            <a:ext cx="315146" cy="315146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9962176" y="-1"/>
            <a:ext cx="491498" cy="75596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 стрелкой 38"/>
          <p:cNvCxnSpPr/>
          <p:nvPr/>
        </p:nvCxnSpPr>
        <p:spPr>
          <a:xfrm flipH="1">
            <a:off x="2157154" y="4635063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6267280" y="4660418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round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6284054" y="5638354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round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2199288" y="5606910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5400000" flipH="1">
            <a:off x="-500052" y="4507742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 flipV="1">
            <a:off x="-1061422" y="4584649"/>
            <a:ext cx="3406884" cy="25355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Соединительная линия уступом 59"/>
          <p:cNvCxnSpPr>
            <a:stCxn id="16" idx="2"/>
          </p:cNvCxnSpPr>
          <p:nvPr/>
        </p:nvCxnSpPr>
        <p:spPr>
          <a:xfrm rot="5400000">
            <a:off x="3449308" y="2258880"/>
            <a:ext cx="604431" cy="2988996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Соединительная линия уступом 45"/>
          <p:cNvCxnSpPr/>
          <p:nvPr/>
        </p:nvCxnSpPr>
        <p:spPr>
          <a:xfrm>
            <a:off x="5391110" y="3477621"/>
            <a:ext cx="2482553" cy="589403"/>
          </a:xfrm>
          <a:prstGeom prst="bentConnector3">
            <a:avLst>
              <a:gd name="adj1" fmla="val -169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Соединительная линия уступом 46"/>
          <p:cNvCxnSpPr/>
          <p:nvPr/>
        </p:nvCxnSpPr>
        <p:spPr>
          <a:xfrm rot="16200000" flipH="1">
            <a:off x="441397" y="2346945"/>
            <a:ext cx="2855486" cy="10299"/>
          </a:xfrm>
          <a:prstGeom prst="bentConnector3">
            <a:avLst>
              <a:gd name="adj1" fmla="val 50000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72"/>
          <p:cNvCxnSpPr>
            <a:endCxn id="24" idx="1"/>
          </p:cNvCxnSpPr>
          <p:nvPr/>
        </p:nvCxnSpPr>
        <p:spPr>
          <a:xfrm rot="16200000" flipH="1">
            <a:off x="1082260" y="4689403"/>
            <a:ext cx="2639602" cy="1234410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48"/>
          <p:cNvCxnSpPr/>
          <p:nvPr/>
        </p:nvCxnSpPr>
        <p:spPr>
          <a:xfrm rot="10800000">
            <a:off x="5564038" y="3559824"/>
            <a:ext cx="2208440" cy="399581"/>
          </a:xfrm>
          <a:prstGeom prst="bentConnector3">
            <a:avLst>
              <a:gd name="adj1" fmla="val 99971"/>
            </a:avLst>
          </a:prstGeom>
          <a:ln w="444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/>
          <p:nvPr/>
        </p:nvCxnSpPr>
        <p:spPr>
          <a:xfrm flipV="1">
            <a:off x="2445572" y="3509734"/>
            <a:ext cx="2627477" cy="380020"/>
          </a:xfrm>
          <a:prstGeom prst="bentConnector3">
            <a:avLst>
              <a:gd name="adj1" fmla="val 100402"/>
            </a:avLst>
          </a:prstGeom>
          <a:ln w="44450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Соединительная линия уступом 95"/>
          <p:cNvCxnSpPr/>
          <p:nvPr/>
        </p:nvCxnSpPr>
        <p:spPr>
          <a:xfrm rot="16200000" flipH="1">
            <a:off x="1202434" y="5089160"/>
            <a:ext cx="2218000" cy="1220355"/>
          </a:xfrm>
          <a:prstGeom prst="bentConnector2">
            <a:avLst/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Соединительная линия уступом 51"/>
          <p:cNvCxnSpPr/>
          <p:nvPr/>
        </p:nvCxnSpPr>
        <p:spPr>
          <a:xfrm rot="5400000" flipH="1" flipV="1">
            <a:off x="294314" y="2357496"/>
            <a:ext cx="2855486" cy="10299"/>
          </a:xfrm>
          <a:prstGeom prst="bentConnector3">
            <a:avLst>
              <a:gd name="adj1" fmla="val 50000"/>
            </a:avLst>
          </a:prstGeom>
          <a:ln w="53975">
            <a:solidFill>
              <a:srgbClr val="C0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Рисунок 53"/>
          <p:cNvPicPr>
            <a:picLocks noChangeAspect="1"/>
          </p:cNvPicPr>
          <p:nvPr/>
        </p:nvPicPr>
        <p:blipFill rotWithShape="1">
          <a:blip r:embed="rId9" cstate="print"/>
          <a:srcRect r="46634" b="27291"/>
          <a:stretch/>
        </p:blipFill>
        <p:spPr>
          <a:xfrm>
            <a:off x="4242944" y="6812938"/>
            <a:ext cx="1876165" cy="163633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6095207" y="6680089"/>
            <a:ext cx="3857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-движение  транспортных средств</a:t>
            </a:r>
            <a:endParaRPr lang="ru-RU" dirty="0"/>
          </a:p>
        </p:txBody>
      </p:sp>
      <p:pic>
        <p:nvPicPr>
          <p:cNvPr id="56" name="Рисунок 55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rot="16200000" flipH="1">
            <a:off x="4618576" y="6671996"/>
            <a:ext cx="466351" cy="1309008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5560814" y="7190343"/>
            <a:ext cx="465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-движение  детей к (из) автобусной стоянке</a:t>
            </a:r>
            <a:endParaRPr lang="ru-RU" dirty="0"/>
          </a:p>
        </p:txBody>
      </p:sp>
      <p:pic>
        <p:nvPicPr>
          <p:cNvPr id="58" name="Рисунок 5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415" y="4088648"/>
            <a:ext cx="254317" cy="254317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4506237" y="1951646"/>
            <a:ext cx="1761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МОБУ Гимназия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 rot="16200000">
            <a:off x="-263657" y="3129152"/>
            <a:ext cx="235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ул. </a:t>
            </a:r>
            <a:r>
              <a:rPr lang="ru-RU" dirty="0" err="1" smtClean="0"/>
              <a:t>З.Валиди</a:t>
            </a:r>
            <a:endParaRPr lang="ru-RU" dirty="0"/>
          </a:p>
        </p:txBody>
      </p:sp>
      <p:pic>
        <p:nvPicPr>
          <p:cNvPr id="61" name="Рисунок 6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687" y="5916005"/>
            <a:ext cx="254317" cy="254317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 rot="16200000">
            <a:off x="8985673" y="2650227"/>
            <a:ext cx="235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у</a:t>
            </a:r>
            <a:r>
              <a:rPr lang="ru-RU" dirty="0" err="1" smtClean="0"/>
              <a:t>л</a:t>
            </a:r>
            <a:r>
              <a:rPr lang="ru-RU" dirty="0" smtClean="0"/>
              <a:t> .Островского 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4359276" y="5621303"/>
            <a:ext cx="1761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п</a:t>
            </a:r>
            <a:r>
              <a:rPr lang="ru-RU" dirty="0" err="1" smtClean="0"/>
              <a:t>р.Горняков</a:t>
            </a:r>
            <a:endParaRPr lang="ru-RU" dirty="0"/>
          </a:p>
        </p:txBody>
      </p:sp>
      <p:pic>
        <p:nvPicPr>
          <p:cNvPr id="3075" name="Picture 3" descr="C:\Users\Лилия\Desktop\Рисунок3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9783" y="7042980"/>
            <a:ext cx="1176415" cy="516695"/>
          </a:xfrm>
          <a:prstGeom prst="rect">
            <a:avLst/>
          </a:prstGeom>
          <a:noFill/>
        </p:spPr>
      </p:pic>
      <p:sp>
        <p:nvSpPr>
          <p:cNvPr id="67" name="Прямоугольник 66"/>
          <p:cNvSpPr/>
          <p:nvPr/>
        </p:nvSpPr>
        <p:spPr>
          <a:xfrm>
            <a:off x="1472293" y="6913344"/>
            <a:ext cx="25900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стоянка</a:t>
            </a:r>
            <a:r>
              <a:rPr lang="en-US" dirty="0" smtClean="0"/>
              <a:t> </a:t>
            </a:r>
            <a:r>
              <a:rPr lang="en-US" dirty="0" err="1" smtClean="0"/>
              <a:t>транспортных</a:t>
            </a:r>
            <a:r>
              <a:rPr lang="en-US" dirty="0" smtClean="0"/>
              <a:t> </a:t>
            </a:r>
            <a:r>
              <a:rPr lang="en-US" dirty="0" err="1" smtClean="0"/>
              <a:t>средств</a:t>
            </a:r>
            <a:endParaRPr lang="ru-RU" dirty="0"/>
          </a:p>
        </p:txBody>
      </p:sp>
      <p:sp>
        <p:nvSpPr>
          <p:cNvPr id="68" name="Содержимое 6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6" name="Picture 4" descr="C:\Users\Лилия\Desktop\Рисунок4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378977" y="4098227"/>
            <a:ext cx="3097306" cy="323871"/>
          </a:xfrm>
          <a:prstGeom prst="rect">
            <a:avLst/>
          </a:prstGeom>
          <a:noFill/>
        </p:spPr>
      </p:pic>
      <p:sp>
        <p:nvSpPr>
          <p:cNvPr id="71" name="Заголовок 7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04800" y="0"/>
            <a:ext cx="1049607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дорожного движения в непосредственной близости от образовательной организации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размещением соответствующих технических средств организации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дорожного движения, маршруты движения детей и расположение парковочных мест.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</TotalTime>
  <Words>262</Words>
  <Application>Microsoft Office PowerPoint</Application>
  <PresentationFormat>Произвольный</PresentationFormat>
  <Paragraphs>71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KarimovTD</cp:lastModifiedBy>
  <cp:revision>30</cp:revision>
  <dcterms:created xsi:type="dcterms:W3CDTF">2015-03-11T04:36:49Z</dcterms:created>
  <dcterms:modified xsi:type="dcterms:W3CDTF">2021-06-04T04:38:15Z</dcterms:modified>
</cp:coreProperties>
</file>